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1" r:id="rId5"/>
    <p:sldId id="269" r:id="rId6"/>
    <p:sldId id="270" r:id="rId7"/>
    <p:sldId id="263" r:id="rId8"/>
    <p:sldId id="264" r:id="rId9"/>
    <p:sldId id="267" r:id="rId10"/>
    <p:sldId id="258" r:id="rId11"/>
    <p:sldId id="261" r:id="rId12"/>
    <p:sldId id="259" r:id="rId13"/>
    <p:sldId id="265" r:id="rId14"/>
    <p:sldId id="266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9A00-F8EE-45C7-AC92-50DED4211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63EA-9514-455A-8C1B-DD794DCAF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1DB19-6280-429F-B61E-CAFF2713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37F5-5924-4240-8FFE-F87F43FE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7E56E-F3C5-40CE-A931-29A86C79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813D-228B-4197-9B1F-4471C34A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1648A-7922-4CFD-B47D-9F8B88425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D89B4-D2ED-4992-A2C1-2A0C51A9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C761-8E5B-4A78-A7BC-DD5E24F9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D836-0B50-4EB2-A938-58A5C3F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14E42-6BA0-4340-A982-F1215757F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54B17-B620-4A9E-B14E-827F6FC55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DBD59-7011-4649-99FE-65F18E65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320D-E5FB-4F51-97FC-4BA6ADFD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C6CF-DC8B-4531-AE88-324BA275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7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DC78-89D5-4423-92BF-63F17F7A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D8B3-9193-4554-B33C-92A7CCF6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9679-1E78-4FED-AE99-00B49B1B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1FD7-B1A1-4985-8511-236FAF9A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DD2C-370C-4B37-8BE1-6B13359E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91B6-5362-4247-9609-4D80CC35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D1052-6DB5-4A30-BD3A-2416570AD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A6E2-4C8C-439B-8BCD-E01E3ED6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9F42-AD07-4E69-A384-D9F56CFA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B974-D80F-42FA-ADA2-640841C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F778-1008-4FF7-BB9B-4577E8A0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CCB9-E610-4920-8435-BB03DADC1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2C278-B7A1-4C21-ABB3-D7D5E6869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313E-06DC-4A37-9F60-B464572D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1D2E6-2A8C-422C-8A18-ED8905A5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C14CA-998C-4BAF-8BE2-BE9B0A5C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FAFE-DD3A-4049-900C-9592BB01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5F20-617C-4FC3-9A5C-2888FBD5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A9AF6-FE93-4AA1-B178-24FA97AF8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4FC0E-0A8C-4D98-8BCD-3C0C7D07E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D407C-D38B-4FE5-8671-3D19A0BE5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2DE63-60B5-4506-A17C-4D901A2B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7C8AE-C13D-4074-99FF-E956A13D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E17A1-66B7-45B4-A7A0-6D14325C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382F-6474-4F68-B7EB-DFBF29F6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68210-0B72-4DFD-9E83-03FDC654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7616A-9076-4DAD-91D4-C28B3CC9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DE40A-93F0-4ECE-8BC0-FD9ADB2E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26251-100E-4558-9892-44A35E8E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B2786-5268-42F4-B303-2286C56A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681C-57B1-4CE5-A73C-E5DF7163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D107-38E5-4125-AC25-1F5D1722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1DEE-5755-445A-99E2-4890B9B9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25767-FF2C-4364-8284-F4758BA75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E31B-C4F0-41AB-AC8C-21C0374C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1A7BA-8CA1-4EF5-91A8-1D916F26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2570B-D94B-439E-8EA3-6DD88B2E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BCF6-B740-4B7E-ACCB-AB57393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FF063-60DC-4521-9E37-B24782005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DC498-C7E8-4FC0-847D-8D329D1ED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3074D-E232-4432-8A4C-20FB84B0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B7E1-678A-4D07-AC2D-931DF166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F2991-A275-4628-A75B-32C0F2BA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6E41F-26F7-4432-8198-B43249F8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46930-8B63-45DC-A75D-D0319468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2745-D1FA-4EDD-B3FE-A520D0CDE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77C5D-DC97-4584-BBE9-43A6561915B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94166-D6CD-48F2-8469-2A8A88B57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D60D3-6BA7-4B81-B0DF-BD0ABA9C3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7C40-8833-43FC-B18A-E1C61870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E312E-528D-492F-A993-664ED1BF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-4039738"/>
            <a:ext cx="10563368" cy="106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E648C-E7F7-4CCC-8FB0-134FCEC7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414509-CB15-4008-883E-0DDE3B5B3B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975746" cy="43513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25F88-9BA4-4F01-9F07-7B5E03C3A9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690E-291F-4199-820F-CCE8A1CB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6DF98-7B61-4CE1-A7CA-61250A656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6233" y="1825625"/>
            <a:ext cx="4305534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C11A-3BF0-4A9F-8C95-6D642869A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6A2-9800-41C5-9B3B-07575BE1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4BD002-F786-4B33-892D-A74EC4A800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0A234-42B4-4B91-8A83-445D4E7C8E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ED9F-BA9F-4881-A7CB-31CB24C6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3BEAAC-7433-405A-9F99-A3B178D155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48195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A90EB-C9AA-4949-AB41-5850FA0699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73AF-ADC8-497B-98F6-6FD62A39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6695F-F380-4AD0-BB20-ECCEB3D32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73957"/>
            <a:ext cx="5181600" cy="470300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B5EF7B-C1D6-44BE-B4F6-272B66599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9857" y="1351128"/>
            <a:ext cx="4578812" cy="4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F56C-082B-4237-ACDE-361837E5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E8282-98B3-4533-A806-549DF2FD6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407555" cy="60083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8CD65-FA76-4D61-B905-BBA8473BA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77DB-C9EE-4B93-B7F6-7EDFD723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425E89-7B63-4F02-AB34-B3CEED0F5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4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981F-6170-4DEA-9D52-5D3FD2D2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94D368-E72C-46FC-920F-E852451A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639567" cy="5811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9F35F-9522-4FF8-9661-CD93AD630412}"/>
              </a:ext>
            </a:extLst>
          </p:cNvPr>
          <p:cNvSpPr txBox="1"/>
          <p:nvPr/>
        </p:nvSpPr>
        <p:spPr>
          <a:xfrm>
            <a:off x="2513462" y="2006220"/>
            <a:ext cx="7165075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BÀI 8: PHÂN HỮU CƠ</a:t>
            </a:r>
          </a:p>
        </p:txBody>
      </p:sp>
    </p:spTree>
    <p:extLst>
      <p:ext uri="{BB962C8B-B14F-4D97-AF65-F5344CB8AC3E}">
        <p14:creationId xmlns:p14="http://schemas.microsoft.com/office/powerpoint/2010/main" val="287975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1A0C-108F-4F89-8ADB-1A0346CA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0CD2CC-3D1C-4F64-931B-88B33E94C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73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86479-1CD0-4E7C-A5FC-421AA6B6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TÍNH CHẤT VÀ ĐẶC ĐIỂM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2DC5C-E6A7-4877-AC68-19847EB0D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3140"/>
            <a:ext cx="5181600" cy="45938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phì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D427C3-EC7F-4EA2-B80A-2BF5848B92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365125"/>
            <a:ext cx="495300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2579-E83A-4AC8-942A-FDA8E400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</a:pP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CÁCH SỬ DỤNG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031C-332C-461A-9DA7-2A6DEE03B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do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huỷ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AC7A4-C43F-4660-87D3-8BEBB7623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3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C9390-6E06-4E6B-93D2-5DF63026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49162F-896D-46BE-9DFD-6A9816DD3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89681"/>
            <a:ext cx="5181600" cy="45872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3692A-A81C-475C-B2DF-D9FA518B6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5EE8-1F26-4F04-886D-279A270C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5D799-FAF5-468F-A7F9-D0B74C374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50127"/>
            <a:ext cx="5181600" cy="250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85F9E-A930-4C23-BAEA-72D3E2DBE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8F1A-B982-4CDF-A086-48F3056F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DF314-FD02-4FA4-B3F2-E13F148F9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5181600" cy="42066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A6BD8-D6D9-4004-AADD-1CD6E7DA1C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115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I. TÍNH CHẤT VÀ ĐẶC ĐIỂM</vt:lpstr>
      <vt:lpstr> II. CÁCH SỬ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2021-11-04T16:06:28Z</dcterms:created>
  <dcterms:modified xsi:type="dcterms:W3CDTF">2021-11-08T00:57:56Z</dcterms:modified>
</cp:coreProperties>
</file>